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381" r:id="rId4"/>
    <p:sldId id="2007577196" r:id="rId5"/>
    <p:sldId id="2007577197" r:id="rId6"/>
    <p:sldId id="2007577198" r:id="rId7"/>
    <p:sldId id="2007577199" r:id="rId8"/>
    <p:sldId id="2007577201" r:id="rId9"/>
    <p:sldId id="374" r:id="rId10"/>
    <p:sldId id="2007577205" r:id="rId11"/>
    <p:sldId id="2007577207" r:id="rId12"/>
    <p:sldId id="2007577208" r:id="rId13"/>
    <p:sldId id="2007577209" r:id="rId14"/>
    <p:sldId id="2007577210" r:id="rId15"/>
    <p:sldId id="2007577215" r:id="rId16"/>
    <p:sldId id="2007577214" r:id="rId17"/>
    <p:sldId id="2007577203" r:id="rId18"/>
    <p:sldId id="2007577204" r:id="rId19"/>
    <p:sldId id="200757720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BEA8"/>
    <a:srgbClr val="396956"/>
    <a:srgbClr val="5AA486"/>
    <a:srgbClr val="F0F0F0"/>
    <a:srgbClr val="D8D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2" autoAdjust="0"/>
    <p:restoredTop sz="96318" autoAdjust="0"/>
  </p:normalViewPr>
  <p:slideViewPr>
    <p:cSldViewPr snapToGrid="0">
      <p:cViewPr varScale="1">
        <p:scale>
          <a:sx n="109" d="100"/>
          <a:sy n="109" d="100"/>
        </p:scale>
        <p:origin x="10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3E621-8EEB-4E97-99F1-1111C01B10C4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5A38F-4E37-4CD0-9C53-2CACD01652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12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7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36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1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52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7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6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36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14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3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01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1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2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7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8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3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7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B41FE-74F8-47E7-B6BD-0E1321886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AEED1-3C26-4981-BC3F-503BBB31C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5ADFD-73D0-45EB-B8B2-88D73770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575AC4-C0A1-418E-A62A-0075A017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DF567-7361-4244-BF8E-1B70444E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4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D0411-EE43-4491-A3AE-5730F8DD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1170C0-D55D-43FD-93CF-92D8A7BD1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B3D8B-8C13-47DC-8C34-85E4B996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727A2-8665-4B36-BC62-EA0A5FF4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09D64-E4FB-4EBE-B84F-A12C6C24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63404D-6747-475F-A1EF-3ACE10EC2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6C5D01-3592-4DA4-A6CC-536BA43BE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873FA-D150-4C01-9E54-16FA8B89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DC0910-BDF8-4F06-AF30-ED1A9B18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E9824-7DF2-4ABC-95F2-7DB9D874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9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CA592-7E26-4C81-9C80-36FF738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20BAD-5930-4C59-B15C-91D0C8DA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55DF00-B0AA-4680-8DE9-717A84A5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9EE99-9609-4A60-8854-3BDBCC58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0F51F-3D27-4602-B8C6-4A6EAC8F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23F06-497E-4C33-9BB9-390C3A54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CACE5-8D80-4FB6-ACD3-28900ED0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77E427-6549-46FD-AD39-B85502E6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4D455-CC4C-4A98-98A8-113CA20C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4BEDE-EF1D-46C5-A9BB-DB0F0296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C9973-3109-4987-833F-6E5D5E51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3B452-80C3-4602-8F93-D4E3664D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21553B-10D1-4A50-97AA-C57D60BA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81FA4-9E05-4660-99BA-C331E4DB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7491D1-B0D3-4A96-9F3B-2BBB7487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E5FB11-8689-48C1-8076-1E350EC1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E8784-7924-4BFD-8601-C697ED68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3E376D-D609-47F9-AFB6-36F4956F5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A60885-4881-4F54-8EC7-9CA09C91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AC8E23-5977-4CEC-A135-4AF1E7EC6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569F1-F3AD-455C-864D-8D3901297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747720-9D61-4B51-9C4B-62BF4001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9099A-B0C5-43E3-BAC6-D671F306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821DBF-A94B-4DFC-844D-B7AC12D0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34D13-FB9E-4F99-B673-549E9EBB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4A496-6738-4EDB-B9E9-E45D0379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F96A5-7218-4006-88E9-E9995C46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59959-5C5C-447F-A550-C1079934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7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BFD781-7620-42EF-B70D-774B66D0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05B41F-998C-434D-BFEB-AE450E6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EB44A-A144-4DBD-B57E-E85B610A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0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A952B-AF1A-45E8-9A9F-8CD50534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CEAA3-ABBB-4357-84A3-06376A57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5C623C-FD8F-4BBE-BF78-A8C42129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E5130-193B-424A-913C-CC58D734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704B5D-EB2D-4D2E-A060-F10E0E88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7617A-572B-4E13-AE22-F232E5B8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BA2C-9AC5-4232-B01E-2CDE71C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6B9978-6056-4BE1-A433-31590AAC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264043-6FA3-485B-BB55-48A6DC9C2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124E54-C846-443D-B85A-F4478E4E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DB31C-5F48-48D8-9D55-F9B3BE2E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C6E264-D051-424D-8ADF-3EA1B86E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258109-A883-48B2-8B9B-0C70A939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6DB33-DC00-4080-A2D4-9DDC350D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A2D4B-AEF1-45CD-8A8B-CBA28E1AC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C91C1-3867-4774-BD4B-D5F35B013082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C8359-9949-4912-A07C-7C40FDC6C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95B8F-1131-43E5-AA03-C3D1FA9F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5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8.jpg"/><Relationship Id="rId4" Type="http://schemas.openxmlformats.org/officeDocument/2006/relationships/image" Target="../media/image2.png"/><Relationship Id="rId9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4C04CC-7D8F-4348-8E6A-FCB5AC374A6D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DA1EAB-3CD9-409C-83C7-C99FA17A3C4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492D87A-9EB1-4CE6-8BC3-CBA6691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5311B04-3FF0-4D2F-BBFF-9C4A368C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29DC932-DB9A-4ED8-ADEF-1EDCE7993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4898">
            <a:off x="-1160939" y="-1898941"/>
            <a:ext cx="7299285" cy="38323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5A5ECD-949E-4411-A3BE-870E121A19B2}"/>
              </a:ext>
            </a:extLst>
          </p:cNvPr>
          <p:cNvSpPr/>
          <p:nvPr/>
        </p:nvSpPr>
        <p:spPr>
          <a:xfrm>
            <a:off x="-767391" y="-1311528"/>
            <a:ext cx="198814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74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F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EBFA80-09BA-44D7-BD73-F5DE5D3688A5}"/>
              </a:ext>
            </a:extLst>
          </p:cNvPr>
          <p:cNvSpPr/>
          <p:nvPr/>
        </p:nvSpPr>
        <p:spPr>
          <a:xfrm>
            <a:off x="457554" y="692698"/>
            <a:ext cx="165301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R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62594E-4C3E-4422-9AD9-42461AEFDC78}"/>
              </a:ext>
            </a:extLst>
          </p:cNvPr>
          <p:cNvSpPr/>
          <p:nvPr/>
        </p:nvSpPr>
        <p:spPr>
          <a:xfrm>
            <a:off x="-75964" y="2245184"/>
            <a:ext cx="140615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E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CA3930-3844-4D69-9CB5-13A271D014A8}"/>
              </a:ext>
            </a:extLst>
          </p:cNvPr>
          <p:cNvSpPr/>
          <p:nvPr/>
        </p:nvSpPr>
        <p:spPr>
          <a:xfrm>
            <a:off x="-701074" y="3984078"/>
            <a:ext cx="150714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S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428298-BD40-4EEF-9EB2-96127126E84F}"/>
              </a:ext>
            </a:extLst>
          </p:cNvPr>
          <p:cNvSpPr/>
          <p:nvPr/>
        </p:nvSpPr>
        <p:spPr>
          <a:xfrm>
            <a:off x="996199" y="4902461"/>
            <a:ext cx="1590500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H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B2E98C-1132-433A-8497-26F52B10A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407">
            <a:off x="1111061" y="4249470"/>
            <a:ext cx="2953426" cy="264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66" y="2716619"/>
            <a:ext cx="7829829" cy="3094633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DACFDF-6FA1-4499-AC22-401AA1904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4" y="2030990"/>
            <a:ext cx="2808265" cy="13095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0593B45-31D0-4C7F-B5AE-BEACDE87E8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6557">
            <a:off x="8076391" y="2647913"/>
            <a:ext cx="4716291" cy="3810426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D0A6A6FF-0B25-4A26-B51D-E567E69E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73" y="2927452"/>
            <a:ext cx="6999904" cy="2630658"/>
          </a:xfrm>
        </p:spPr>
        <p:txBody>
          <a:bodyPr>
            <a:noAutofit/>
          </a:bodyPr>
          <a:lstStyle/>
          <a:p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A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CCOUNTING </a:t>
            </a:r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R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ECREATIONAL</a:t>
            </a:r>
            <a:b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</a:br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C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LUB</a:t>
            </a:r>
            <a:endParaRPr lang="zh-CN" altLang="en-US" sz="6000" b="1" dirty="0">
              <a:solidFill>
                <a:srgbClr val="88BEA8"/>
              </a:solidFill>
              <a:latin typeface="字魂59号-创粗黑"/>
              <a:ea typeface="字魂57号-创细黑" panose="0000050000000000000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513B5-F259-4028-9097-965EE8BC5A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2" t="28543" r="33599" b="35247"/>
          <a:stretch/>
        </p:blipFill>
        <p:spPr>
          <a:xfrm>
            <a:off x="4304766" y="143507"/>
            <a:ext cx="3582467" cy="21912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6758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Chinese New Year Event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54FDB-0864-4521-9157-CA582E7CB4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0"/>
          <a:stretch/>
        </p:blipFill>
        <p:spPr>
          <a:xfrm>
            <a:off x="454151" y="1661502"/>
            <a:ext cx="5400000" cy="3904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802DE-65F4-4D55-915E-E9E8C6FB73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11614"/>
          <a:stretch/>
        </p:blipFill>
        <p:spPr>
          <a:xfrm>
            <a:off x="6337849" y="1668183"/>
            <a:ext cx="5400000" cy="39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475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Welcoming Party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7A24B-73FC-408B-8030-13004456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" b="4706"/>
          <a:stretch/>
        </p:blipFill>
        <p:spPr>
          <a:xfrm>
            <a:off x="6337849" y="1668182"/>
            <a:ext cx="5400000" cy="389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D2B86-162C-4B6E-9B53-C5494658F4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"/>
          <a:stretch/>
        </p:blipFill>
        <p:spPr>
          <a:xfrm>
            <a:off x="448583" y="1668182"/>
            <a:ext cx="5400000" cy="38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804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Marathon Festival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6B266-86F6-4521-95C9-1B6F4E6960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>
          <a:xfrm>
            <a:off x="6337849" y="1674404"/>
            <a:ext cx="5400000" cy="388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31A72-8DE1-4C1A-93D5-4E16B37140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" b="36673"/>
          <a:stretch/>
        </p:blipFill>
        <p:spPr>
          <a:xfrm>
            <a:off x="448583" y="1668182"/>
            <a:ext cx="5400000" cy="38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9949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Mooncake Running Festival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BB212-553A-4590-8DE7-849A02CE01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448055" y="1668182"/>
            <a:ext cx="5400000" cy="3887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984D6-1C7F-4BAB-9BA8-350CED3382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2677"/>
          <a:stretch/>
        </p:blipFill>
        <p:spPr>
          <a:xfrm>
            <a:off x="6337848" y="1668182"/>
            <a:ext cx="5400000" cy="38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23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AGM Night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0A0261-E93B-4F0D-9B0A-A9F8A25DB6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6258" r="3773" b="5557"/>
          <a:stretch/>
        </p:blipFill>
        <p:spPr>
          <a:xfrm>
            <a:off x="6364824" y="1698844"/>
            <a:ext cx="5400000" cy="3857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CEF88-EA85-4A8D-AFC9-9C04314DC8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453"/>
          <a:stretch/>
        </p:blipFill>
        <p:spPr>
          <a:xfrm>
            <a:off x="448055" y="1668181"/>
            <a:ext cx="5400000" cy="38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56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Lunar New Year Party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0A0261-E93B-4F0D-9B0A-A9F8A25DB6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6258" r="3773" b="5557"/>
          <a:stretch/>
        </p:blipFill>
        <p:spPr>
          <a:xfrm>
            <a:off x="6364824" y="1698844"/>
            <a:ext cx="5400000" cy="3857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9DF03-98ED-41B7-AD59-535C6EA5BC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r="4891"/>
          <a:stretch/>
        </p:blipFill>
        <p:spPr>
          <a:xfrm>
            <a:off x="448054" y="1671880"/>
            <a:ext cx="5379123" cy="3887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0E594-C871-46A7-9A0D-02C6A4400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r="3238"/>
          <a:stretch/>
        </p:blipFill>
        <p:spPr>
          <a:xfrm>
            <a:off x="6337850" y="1704794"/>
            <a:ext cx="5426974" cy="38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953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Stay Home Stay Together </a:t>
            </a:r>
            <a:r>
              <a:rPr lang="en-US" sz="3200" b="1">
                <a:latin typeface="Segoe UI Light" panose="020B0502040204020203" pitchFamily="34" charset="0"/>
                <a:cs typeface="Segoe UI Light" panose="020B0502040204020203" pitchFamily="34" charset="0"/>
              </a:rPr>
              <a:t>Stay Connect 2021</a:t>
            </a:r>
            <a:endParaRPr lang="en-MY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E832E-AD92-41A5-A446-C08CA1017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4" y="2131356"/>
            <a:ext cx="5689322" cy="3096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27BE7B-7E90-420C-8230-6FCF1765C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82" y="2131356"/>
            <a:ext cx="5684218" cy="30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452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 flipV="1">
            <a:off x="-1645920" y="1636429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Social Media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4D46A-DE33-460E-9821-54631BBF7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9627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15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D89501-15BB-4BDC-B454-B519F5585076}"/>
              </a:ext>
            </a:extLst>
          </p:cNvPr>
          <p:cNvSpPr/>
          <p:nvPr/>
        </p:nvSpPr>
        <p:spPr>
          <a:xfrm>
            <a:off x="5891269" y="4556654"/>
            <a:ext cx="4974401" cy="4401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5BECEC-A839-40B3-AF6F-B27E0A7B7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14320"/>
            <a:ext cx="5199252" cy="6067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BCCDBE-5D1B-491A-A5C0-DFBCC3D068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CFF45-A5C2-4589-9FD4-225144DCE608}"/>
              </a:ext>
            </a:extLst>
          </p:cNvPr>
          <p:cNvSpPr txBox="1"/>
          <p:nvPr/>
        </p:nvSpPr>
        <p:spPr>
          <a:xfrm>
            <a:off x="6400800" y="1274360"/>
            <a:ext cx="3955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ea typeface="字魂57号-创细黑" panose="00000500000000000000"/>
              </a:rPr>
              <a:t>Google Search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42BCE8-8D64-4878-8713-34EB51164553}"/>
              </a:ext>
            </a:extLst>
          </p:cNvPr>
          <p:cNvSpPr/>
          <p:nvPr/>
        </p:nvSpPr>
        <p:spPr>
          <a:xfrm>
            <a:off x="5891270" y="2089056"/>
            <a:ext cx="4974401" cy="4401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F13FB-633A-4638-AD33-A1CC5F5B0EF4}"/>
              </a:ext>
            </a:extLst>
          </p:cNvPr>
          <p:cNvSpPr txBox="1"/>
          <p:nvPr/>
        </p:nvSpPr>
        <p:spPr>
          <a:xfrm>
            <a:off x="6877695" y="213462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Accounting Recreational Club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FA200-876E-4DB4-AF90-706B4C24470F}"/>
              </a:ext>
            </a:extLst>
          </p:cNvPr>
          <p:cNvSpPr txBox="1"/>
          <p:nvPr/>
        </p:nvSpPr>
        <p:spPr>
          <a:xfrm>
            <a:off x="7538805" y="3174687"/>
            <a:ext cx="167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800" dirty="0">
                <a:solidFill>
                  <a:srgbClr val="88BEA8"/>
                </a:solidFill>
                <a:latin typeface="字魂59号-创粗黑"/>
              </a:rPr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F75E-4C16-4E7F-A873-EC36B60F9294}"/>
              </a:ext>
            </a:extLst>
          </p:cNvPr>
          <p:cNvSpPr txBox="1"/>
          <p:nvPr/>
        </p:nvSpPr>
        <p:spPr>
          <a:xfrm>
            <a:off x="5754479" y="4592538"/>
            <a:ext cx="532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https://arc20.github.io/mpi/index.html</a:t>
            </a:r>
          </a:p>
        </p:txBody>
      </p:sp>
    </p:spTree>
    <p:extLst>
      <p:ext uri="{BB962C8B-B14F-4D97-AF65-F5344CB8AC3E}">
        <p14:creationId xmlns:p14="http://schemas.microsoft.com/office/powerpoint/2010/main" val="40707928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4C04CC-7D8F-4348-8E6A-FCB5AC374A6D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DA1EAB-3CD9-409C-83C7-C99FA17A3C4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492D87A-9EB1-4CE6-8BC3-CBA6691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5311B04-3FF0-4D2F-BBFF-9C4A368C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29DC932-DB9A-4ED8-ADEF-1EDCE7993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4898">
            <a:off x="-1160939" y="-1898941"/>
            <a:ext cx="7299285" cy="38323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5A5ECD-949E-4411-A3BE-870E121A19B2}"/>
              </a:ext>
            </a:extLst>
          </p:cNvPr>
          <p:cNvSpPr/>
          <p:nvPr/>
        </p:nvSpPr>
        <p:spPr>
          <a:xfrm>
            <a:off x="-767391" y="-1311528"/>
            <a:ext cx="198814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74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F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EBFA80-09BA-44D7-BD73-F5DE5D3688A5}"/>
              </a:ext>
            </a:extLst>
          </p:cNvPr>
          <p:cNvSpPr/>
          <p:nvPr/>
        </p:nvSpPr>
        <p:spPr>
          <a:xfrm>
            <a:off x="457554" y="692698"/>
            <a:ext cx="165301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R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62594E-4C3E-4422-9AD9-42461AEFDC78}"/>
              </a:ext>
            </a:extLst>
          </p:cNvPr>
          <p:cNvSpPr/>
          <p:nvPr/>
        </p:nvSpPr>
        <p:spPr>
          <a:xfrm>
            <a:off x="-75964" y="2245184"/>
            <a:ext cx="140615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E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CA3930-3844-4D69-9CB5-13A271D014A8}"/>
              </a:ext>
            </a:extLst>
          </p:cNvPr>
          <p:cNvSpPr/>
          <p:nvPr/>
        </p:nvSpPr>
        <p:spPr>
          <a:xfrm>
            <a:off x="-701074" y="3984078"/>
            <a:ext cx="150714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S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428298-BD40-4EEF-9EB2-96127126E84F}"/>
              </a:ext>
            </a:extLst>
          </p:cNvPr>
          <p:cNvSpPr/>
          <p:nvPr/>
        </p:nvSpPr>
        <p:spPr>
          <a:xfrm>
            <a:off x="996199" y="4902461"/>
            <a:ext cx="1590500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H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B2E98C-1132-433A-8497-26F52B10A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407">
            <a:off x="1111061" y="4249470"/>
            <a:ext cx="2953426" cy="264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19" y="1883702"/>
            <a:ext cx="7829829" cy="3094633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DACFDF-6FA1-4499-AC22-401AA1904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9" y="2051967"/>
            <a:ext cx="2808265" cy="13095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0593B45-31D0-4C7F-B5AE-BEACDE87E8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6557">
            <a:off x="8021496" y="1936625"/>
            <a:ext cx="4716291" cy="3810426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D0A6A6FF-0B25-4A26-B51D-E567E69E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671" y="2143879"/>
            <a:ext cx="5610923" cy="2630658"/>
          </a:xfrm>
        </p:spPr>
        <p:txBody>
          <a:bodyPr>
            <a:noAutofit/>
          </a:bodyPr>
          <a:lstStyle/>
          <a:p>
            <a:r>
              <a:rPr lang="en-MY" altLang="zh-CN" sz="96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Thank You</a:t>
            </a:r>
            <a:endParaRPr lang="zh-CN" altLang="en-US" sz="9600" b="1" dirty="0">
              <a:solidFill>
                <a:srgbClr val="88BEA8"/>
              </a:solidFill>
              <a:latin typeface="字魂59号-创粗黑"/>
              <a:ea typeface="字魂57号-创细黑" panose="00000500000000000000"/>
              <a:cs typeface="Segoe UI Ligh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7B5213-F2D1-49B8-B73A-15A7E7F8C2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6347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868475" y="1200250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4170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noProof="0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2021 ARC Committee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B8139C-5EC9-40C5-9EA4-9F3FB5A870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380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5BECEC-A839-40B3-AF6F-B27E0A7B7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35" y="573599"/>
            <a:ext cx="5199252" cy="606783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9C3D09-6A59-43CF-AE5C-5EB754D4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86206"/>
              </p:ext>
            </p:extLst>
          </p:nvPr>
        </p:nvGraphicFramePr>
        <p:xfrm>
          <a:off x="235542" y="1180631"/>
          <a:ext cx="10718190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6494">
                  <a:extLst>
                    <a:ext uri="{9D8B030D-6E8A-4147-A177-3AD203B41FA5}">
                      <a16:colId xmlns:a16="http://schemas.microsoft.com/office/drawing/2014/main" val="2973244179"/>
                    </a:ext>
                  </a:extLst>
                </a:gridCol>
                <a:gridCol w="7881696">
                  <a:extLst>
                    <a:ext uri="{9D8B030D-6E8A-4147-A177-3AD203B41FA5}">
                      <a16:colId xmlns:a16="http://schemas.microsoft.com/office/drawing/2014/main" val="1132805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Wilson Ting Chung Kik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2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Vice 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Kavin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Ling Chee Hoe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96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Secretary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Tang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Xue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40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Treasurer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Chua Teck Hua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7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Stephen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Chiew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Chung 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8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Event Coordinator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Tan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Yuh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Shiow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Brandy Sia Siew Ting, Ting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Yiann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Yii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Joyce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Ngua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49068"/>
                  </a:ext>
                </a:extLst>
              </a:tr>
              <a:tr h="373259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Public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Wong Hoi Siek, Lee Meei Shien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86120"/>
                  </a:ext>
                </a:extLst>
              </a:tr>
              <a:tr h="391547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Photographer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Doreen Tang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Swee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Lieng</a:t>
                      </a:r>
                      <a:endParaRPr lang="en-MY" sz="2400" b="1" dirty="0">
                        <a:solidFill>
                          <a:srgbClr val="39695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14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 sz="12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200" b="1" dirty="0">
                        <a:solidFill>
                          <a:srgbClr val="39695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97791"/>
                  </a:ext>
                </a:extLst>
              </a:tr>
              <a:tr h="391547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Advisor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Madam Angela Tiong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482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ABCCDBE-5D1B-491A-A5C0-DFBCC3D068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772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1868475" y="1200250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CN" sz="4400" b="1" i="0" u="none" strike="noStrike" kern="1200" cap="none" spc="0" normalizeH="0" baseline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Mission and Vision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505AB-494C-4B90-9E02-C0D8369C67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560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9A351C5-738A-4925-B64D-B5ECC73D1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999" y="1150425"/>
            <a:ext cx="2695575" cy="5133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88A5EB-1D0F-4770-81F5-404CE39EC490}"/>
              </a:ext>
            </a:extLst>
          </p:cNvPr>
          <p:cNvSpPr txBox="1"/>
          <p:nvPr/>
        </p:nvSpPr>
        <p:spPr>
          <a:xfrm>
            <a:off x="450651" y="1617841"/>
            <a:ext cx="10629720" cy="295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Foster keen interest in studies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platform for interactions between students and lecturers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platform for practical of management skill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Provide outside classroom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9C822-B098-461E-9C3F-FBF6CBD24D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6987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-1954936" y="1886395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CN" sz="4400" b="1" i="0" u="none" strike="noStrike" kern="1200" cap="none" spc="0" normalizeH="0" baseline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Membership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03D6E4-E0A8-4793-BF6A-0497868FE6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131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FC42E8-71F9-49D0-A361-1AF253ECA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0136" flipV="1">
            <a:off x="8753583" y="3977043"/>
            <a:ext cx="2173408" cy="41636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A56A35-1933-4211-AEBD-0F385B3134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65" y="1429572"/>
            <a:ext cx="3467105" cy="485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38954-9C22-4C46-AE61-C8C6C51A2B14}"/>
              </a:ext>
            </a:extLst>
          </p:cNvPr>
          <p:cNvSpPr txBox="1"/>
          <p:nvPr/>
        </p:nvSpPr>
        <p:spPr>
          <a:xfrm>
            <a:off x="458181" y="1458509"/>
            <a:ext cx="9446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membership fee is payable </a:t>
            </a:r>
            <a:r>
              <a:rPr lang="en-US" sz="32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once for the lifetime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MPI student</a:t>
            </a:r>
          </a:p>
          <a:p>
            <a:pPr marL="285750" indent="-285750">
              <a:buBlip>
                <a:blip r:embed="rId8"/>
              </a:buBlip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members shall be entitled to all </a:t>
            </a:r>
            <a:r>
              <a:rPr lang="en-US" sz="32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rights and privileges 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this club, such as: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Voting in Annual General Meeting (AGM)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Become committee member</a:t>
            </a:r>
          </a:p>
          <a:p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65758-CFCA-4AF5-BD34-17B7AEFE06C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027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1674457" y="1636429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noProof="0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Event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4D46A-DE33-460E-9821-54631BBF7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389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1B3CE8-4E22-49A5-BAA7-9BAD0CF8A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82" y="2932557"/>
            <a:ext cx="4026401" cy="3844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275488" y="1491317"/>
            <a:ext cx="8801954" cy="295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 least one event in every single semester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EAB point will be provided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Membership fee: RM10 (once for lifetime)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Registration fee: RM10 (every event)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07507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小清新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258</Words>
  <Application>Microsoft Office PowerPoint</Application>
  <PresentationFormat>Widescreen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字魂57号-创细黑</vt:lpstr>
      <vt:lpstr>字魂59号-创粗黑</vt:lpstr>
      <vt:lpstr>字魂65号-时光手札体</vt:lpstr>
      <vt:lpstr>Arial</vt:lpstr>
      <vt:lpstr>Segoe UI Light</vt:lpstr>
      <vt:lpstr>Office 主题​​</vt:lpstr>
      <vt:lpstr>ACCOUNTING RECREATIONAL CLUB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 Briefing Slide</dc:title>
  <dc:creator>Austin Hii</dc:creator>
  <dc:description>http://www.ypppt.com/</dc:description>
  <cp:lastModifiedBy>Austin Hii</cp:lastModifiedBy>
  <cp:revision>99</cp:revision>
  <dcterms:created xsi:type="dcterms:W3CDTF">2019-10-09T03:36:43Z</dcterms:created>
  <dcterms:modified xsi:type="dcterms:W3CDTF">2021-06-06T01:32:48Z</dcterms:modified>
  <cp:category>Club</cp:category>
</cp:coreProperties>
</file>